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7" r:id="rId20"/>
    <p:sldId id="278" r:id="rId21"/>
    <p:sldId id="25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Dictionary search</vt:lpstr>
      <vt:lpstr>Dictionary search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24</cp:revision>
  <dcterms:created xsi:type="dcterms:W3CDTF">2023-12-27T22:51:40Z</dcterms:created>
  <dcterms:modified xsi:type="dcterms:W3CDTF">2023-12-30T00:21:54Z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